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57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1091;&#1095;&#1080;&#1090;&#1077;&#1083;&#1100;%20&#1075;&#1086;&#1076;&#1072;\&#1042;&#1080;&#1076;&#1080;&#1086;%20&#1085;&#1072;&#1095;&#1072;&#1083;&#1086;%20.mp4" TargetMode="Externa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91;&#1095;&#1080;&#1090;&#1077;&#1083;&#1100;%20&#1075;&#1086;&#1076;&#1072;\&#1087;&#1105;&#1090;&#1088;%202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91;&#1095;&#1080;&#1090;&#1077;&#1083;&#1100;%20&#1075;&#1086;&#1076;&#1072;\&#1077;&#1082;&#1072;&#1090;&#1077;&#1088;&#1080;&#1085;&#1072;%202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91;&#1095;&#1080;&#1090;&#1077;&#1083;&#1100;%20&#1075;&#1086;&#1076;&#1072;\&#1085;&#1080;&#1082;&#1086;&#1083;&#1072;&#1081;%202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91;&#1095;&#1080;&#1090;&#1077;&#1083;&#1100;%20&#1075;&#1086;&#1076;&#1072;\&#1089;&#1091;&#1074;&#1086;&#1088;&#1086;&#1074;.mp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«Историческое лото»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ио начало 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-4572000" y="-1279525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8786842" cy="635795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ea typeface="Calibri"/>
                <a:cs typeface="Times New Roman"/>
              </a:rPr>
              <a:t>	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14480" y="428604"/>
          <a:ext cx="6143668" cy="6143669"/>
        </p:xfrm>
        <a:graphic>
          <a:graphicData uri="http://schemas.openxmlformats.org/drawingml/2006/table">
            <a:tbl>
              <a:tblPr/>
              <a:tblGrid>
                <a:gridCol w="2019794"/>
                <a:gridCol w="2102891"/>
                <a:gridCol w="2020983"/>
              </a:tblGrid>
              <a:tr h="2052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ru-RU" sz="500">
                          <a:latin typeface="Calibri"/>
                        </a:rPr>
                        <a:t/>
                      </a:r>
                      <a:br>
                        <a:rPr lang="ru-RU" sz="500">
                          <a:latin typeface="Calibri"/>
                        </a:rPr>
                      </a:b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587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6487"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086"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90" name="Рисунок 9" descr="ломонос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1966912" cy="2019300"/>
          </a:xfrm>
          <a:prstGeom prst="rect">
            <a:avLst/>
          </a:prstGeom>
          <a:noFill/>
        </p:spPr>
      </p:pic>
      <p:pic>
        <p:nvPicPr>
          <p:cNvPr id="3087" name="Рисунок 12" descr="пётр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28604"/>
            <a:ext cx="2081212" cy="2019300"/>
          </a:xfrm>
          <a:prstGeom prst="rect">
            <a:avLst/>
          </a:prstGeom>
          <a:noFill/>
        </p:spPr>
      </p:pic>
      <p:pic>
        <p:nvPicPr>
          <p:cNvPr id="3085" name="Рисунок 10" descr="невск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5" y="500042"/>
            <a:ext cx="2000264" cy="2019300"/>
          </a:xfrm>
          <a:prstGeom prst="rect">
            <a:avLst/>
          </a:prstGeom>
          <a:noFill/>
        </p:spPr>
      </p:pic>
      <p:pic>
        <p:nvPicPr>
          <p:cNvPr id="3084" name="Рисунок 3" descr="николай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428868"/>
            <a:ext cx="2138362" cy="2133600"/>
          </a:xfrm>
          <a:prstGeom prst="rect">
            <a:avLst/>
          </a:prstGeom>
          <a:noFill/>
        </p:spPr>
      </p:pic>
      <p:pic>
        <p:nvPicPr>
          <p:cNvPr id="3081" name="Рисунок 8" descr="грозны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428868"/>
            <a:ext cx="2152650" cy="2133600"/>
          </a:xfrm>
          <a:prstGeom prst="rect">
            <a:avLst/>
          </a:prstGeom>
          <a:noFill/>
        </p:spPr>
      </p:pic>
      <p:pic>
        <p:nvPicPr>
          <p:cNvPr id="3079" name="Рисунок 2" descr="суворов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2428868"/>
            <a:ext cx="2114550" cy="2133600"/>
          </a:xfrm>
          <a:prstGeom prst="rect">
            <a:avLst/>
          </a:prstGeom>
          <a:noFill/>
        </p:spPr>
      </p:pic>
      <p:pic>
        <p:nvPicPr>
          <p:cNvPr id="3077" name="Рисунок 1" descr="александр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4429132"/>
            <a:ext cx="2105025" cy="2133600"/>
          </a:xfrm>
          <a:prstGeom prst="rect">
            <a:avLst/>
          </a:prstGeom>
          <a:noFill/>
        </p:spPr>
      </p:pic>
      <p:pic>
        <p:nvPicPr>
          <p:cNvPr id="3075" name="Рисунок 11" descr="екатерина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500570"/>
            <a:ext cx="2000264" cy="2133600"/>
          </a:xfrm>
          <a:prstGeom prst="rect">
            <a:avLst/>
          </a:prstGeom>
          <a:noFill/>
        </p:spPr>
      </p:pic>
      <p:pic>
        <p:nvPicPr>
          <p:cNvPr id="3074" name="Рисунок 19" descr="донско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4500570"/>
            <a:ext cx="2143140" cy="2133600"/>
          </a:xfrm>
          <a:prstGeom prst="rect">
            <a:avLst/>
          </a:prstGeom>
          <a:noFill/>
        </p:spPr>
      </p:pic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6429388" y="1928802"/>
            <a:ext cx="866775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6286512" y="3857628"/>
            <a:ext cx="923925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4357686" y="3929066"/>
            <a:ext cx="874712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286248" y="1928802"/>
            <a:ext cx="876300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214546" y="3857628"/>
            <a:ext cx="933450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6429388" y="6072206"/>
            <a:ext cx="874712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143372" y="6072206"/>
            <a:ext cx="933450" cy="527050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285984" y="6000768"/>
            <a:ext cx="933450" cy="527050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50000">
                <a:srgbClr val="FABF8F"/>
              </a:gs>
              <a:gs pos="100000">
                <a:srgbClr val="FDE9D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2214546" y="1785926"/>
            <a:ext cx="942975" cy="5175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50000">
                <a:srgbClr val="FABF8F"/>
              </a:gs>
              <a:gs pos="100000">
                <a:srgbClr val="FDE9D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пётр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екатерина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николай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уворов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8786842" cy="635795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ea typeface="Calibri"/>
                <a:cs typeface="Times New Roman"/>
              </a:rPr>
              <a:t>	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 </a:t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14480" y="428604"/>
          <a:ext cx="6143668" cy="6143669"/>
        </p:xfrm>
        <a:graphic>
          <a:graphicData uri="http://schemas.openxmlformats.org/drawingml/2006/table">
            <a:tbl>
              <a:tblPr/>
              <a:tblGrid>
                <a:gridCol w="2019794"/>
                <a:gridCol w="2102891"/>
                <a:gridCol w="2020983"/>
              </a:tblGrid>
              <a:tr h="2052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ru-RU" sz="500">
                          <a:latin typeface="Calibri"/>
                        </a:rPr>
                        <a:t/>
                      </a:r>
                      <a:br>
                        <a:rPr lang="ru-RU" sz="500">
                          <a:latin typeface="Calibri"/>
                        </a:rPr>
                      </a:b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587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6487"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086"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87" marR="33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90" name="Рисунок 9" descr="ломонос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1966912" cy="2019300"/>
          </a:xfrm>
          <a:prstGeom prst="rect">
            <a:avLst/>
          </a:prstGeom>
          <a:noFill/>
        </p:spPr>
      </p:pic>
      <p:pic>
        <p:nvPicPr>
          <p:cNvPr id="3087" name="Рисунок 12" descr="пётр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28604"/>
            <a:ext cx="2081212" cy="2019300"/>
          </a:xfrm>
          <a:prstGeom prst="rect">
            <a:avLst/>
          </a:prstGeom>
          <a:noFill/>
        </p:spPr>
      </p:pic>
      <p:pic>
        <p:nvPicPr>
          <p:cNvPr id="3085" name="Рисунок 10" descr="невск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5" y="500042"/>
            <a:ext cx="2000264" cy="2019300"/>
          </a:xfrm>
          <a:prstGeom prst="rect">
            <a:avLst/>
          </a:prstGeom>
          <a:noFill/>
        </p:spPr>
      </p:pic>
      <p:pic>
        <p:nvPicPr>
          <p:cNvPr id="3084" name="Рисунок 3" descr="николай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428868"/>
            <a:ext cx="2138362" cy="2133600"/>
          </a:xfrm>
          <a:prstGeom prst="rect">
            <a:avLst/>
          </a:prstGeom>
          <a:noFill/>
        </p:spPr>
      </p:pic>
      <p:pic>
        <p:nvPicPr>
          <p:cNvPr id="3081" name="Рисунок 8" descr="грозны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428868"/>
            <a:ext cx="2152650" cy="2133600"/>
          </a:xfrm>
          <a:prstGeom prst="rect">
            <a:avLst/>
          </a:prstGeom>
          <a:noFill/>
        </p:spPr>
      </p:pic>
      <p:pic>
        <p:nvPicPr>
          <p:cNvPr id="3079" name="Рисунок 2" descr="суворов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2428868"/>
            <a:ext cx="2114550" cy="2133600"/>
          </a:xfrm>
          <a:prstGeom prst="rect">
            <a:avLst/>
          </a:prstGeom>
          <a:noFill/>
        </p:spPr>
      </p:pic>
      <p:pic>
        <p:nvPicPr>
          <p:cNvPr id="3077" name="Рисунок 1" descr="александр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4429132"/>
            <a:ext cx="2105025" cy="2133600"/>
          </a:xfrm>
          <a:prstGeom prst="rect">
            <a:avLst/>
          </a:prstGeom>
          <a:noFill/>
        </p:spPr>
      </p:pic>
      <p:pic>
        <p:nvPicPr>
          <p:cNvPr id="3075" name="Рисунок 11" descr="екатерина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500570"/>
            <a:ext cx="2000264" cy="2133600"/>
          </a:xfrm>
          <a:prstGeom prst="rect">
            <a:avLst/>
          </a:prstGeom>
          <a:noFill/>
        </p:spPr>
      </p:pic>
      <p:pic>
        <p:nvPicPr>
          <p:cNvPr id="3074" name="Рисунок 19" descr="донско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4500570"/>
            <a:ext cx="2143140" cy="2133600"/>
          </a:xfrm>
          <a:prstGeom prst="rect">
            <a:avLst/>
          </a:prstGeom>
          <a:noFill/>
        </p:spPr>
      </p:pic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6429388" y="1928802"/>
            <a:ext cx="866775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6286512" y="3857628"/>
            <a:ext cx="923925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4357686" y="3929066"/>
            <a:ext cx="874712" cy="5810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286248" y="1928802"/>
            <a:ext cx="876300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214546" y="3857628"/>
            <a:ext cx="933450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6429388" y="6072206"/>
            <a:ext cx="874712" cy="525463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143372" y="6072206"/>
            <a:ext cx="933450" cy="527050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100000">
                <a:srgbClr val="FABF8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285984" y="6000768"/>
            <a:ext cx="933450" cy="527050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50000">
                <a:srgbClr val="FABF8F"/>
              </a:gs>
              <a:gs pos="100000">
                <a:srgbClr val="FDE9D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2214546" y="1785926"/>
            <a:ext cx="942975" cy="517525"/>
          </a:xfrm>
          <a:prstGeom prst="flowChartPunchedTape">
            <a:avLst/>
          </a:prstGeom>
          <a:gradFill rotWithShape="1">
            <a:gsLst>
              <a:gs pos="0">
                <a:srgbClr val="FDE9D9"/>
              </a:gs>
              <a:gs pos="50000">
                <a:srgbClr val="FABF8F"/>
              </a:gs>
              <a:gs pos="100000">
                <a:srgbClr val="FDE9D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28</Words>
  <Application>Microsoft Office PowerPoint</Application>
  <PresentationFormat>Экран (4:3)</PresentationFormat>
  <Paragraphs>25</Paragraphs>
  <Slides>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Мастер-класс  «Историческое лото»</vt:lpstr>
      <vt:lpstr>Слайд 2</vt:lpstr>
      <vt:lpstr>            </vt:lpstr>
      <vt:lpstr>Слайд 4</vt:lpstr>
      <vt:lpstr>Слайд 5</vt:lpstr>
      <vt:lpstr>Слайд 6</vt:lpstr>
      <vt:lpstr>Слайд 7</vt:lpstr>
      <vt:lpstr>         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«Историческое лото»</dc:title>
  <dc:creator>777</dc:creator>
  <cp:lastModifiedBy>777</cp:lastModifiedBy>
  <cp:revision>11</cp:revision>
  <dcterms:created xsi:type="dcterms:W3CDTF">2022-12-20T17:45:11Z</dcterms:created>
  <dcterms:modified xsi:type="dcterms:W3CDTF">2022-12-21T05:55:00Z</dcterms:modified>
</cp:coreProperties>
</file>